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093D33-D198-4EA1-9775-546079B58E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372557-DB0E-4EC5-8549-378DB2A423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677178-CD49-4F8B-BF27-2E39C07405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2024-04-26T10:00:44Z</dcterms:modified>
</cp:coreProperties>
</file>