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0D9067-46A6-4D16-82DB-8B1701F95C7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B2AA41-80C5-474A-A399-4335926ADF3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 Effect of washing temperature on the fluorescence signal intensity and the discrimination ratio ( a and b ) on the dendron-modified slide and ( c and d ) on the silanated one. (a and c) Fluorescence signal intensity versus washing temperature and (b and d) discrimination ratio versus washing temperature.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DF3AB0-3C40-4974-A633-E0E7E0ADB81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ni1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12, 1 July 2005, Page e106, </a:t>
            </a:r>
            <a:r>
              <a:rPr lang="en-US" altLang="en-US" sz="1000">
                <a:solidFill>
                  <a:srgbClr val="333333"/>
                </a:solidFill>
                <a:hlinkClick r:id="rId3"/>
              </a:rPr>
              <a:t>https://doi.org/10.1093/nar/gni109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Effect of washing temperature on the fluorescence signal intensity and the discrimination ratio ( a and b )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Effect of washing temperature on the fluorescence signal intensity and the discrimination ratio ( a and b )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2024-09-19T10:40:06Z</dcterms:modified>
</cp:coreProperties>
</file>