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09188E-C03B-4886-ADFB-168A093602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4EAA1E-2FE2-4BB3-BB6C-4CFFF7E1DA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Effect of washing temperature on the fluorescence signal intensity and the discrimination ratio ( a and b ) on the dendron-modified slide and ( c and d ) on the silanated one. (a and c) Fluorescence signal intensity versus washing temperature and (b and d) discrimination ratio versus washing temperature.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C8A164-C2AF-46FB-AF15-62020D18C8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12, 1 July 2005, Page e106, </a:t>
            </a:r>
            <a:r>
              <a:rPr lang="en-US" altLang="en-US" sz="1000">
                <a:solidFill>
                  <a:srgbClr val="333333"/>
                </a:solidFill>
                <a:hlinkClick r:id="rId3"/>
              </a:rPr>
              <a:t>https://doi.org/10.1093/nar/gni109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 of washing temperature on the fluorescence signal intensity and the discrimination ratio ( a and b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 of washing temperature on the fluorescence signal intensity and the discrimination ratio ( a and b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2024-05-08T00:57:59Z</dcterms:modified>
</cp:coreProperties>
</file>