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634CF1-A924-46FA-AE67-63330D8051B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973A95-CB41-4C21-9493-8498E676CDA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mean amplitude (± SEM) of the ASR expressed as a proportion of the startle baseline, when the startle stimulus was preceded at an interval of 100 ms by a dark period in otherwise continuous background illumination. The heavy solid line depicts the overall mean data for the control group, for tests given 1 and 2 weeks after surgery. The dotted lines show the means for the AC-lesioned group both tests. There was no significant group difference on the first test, and on the second test both groups showed the normal inhibitory effect of photic gaps with a threshold lying between 10 and 15 ms. These results indicate that the AC lesions did not cause a general cross-modal deficit in temporal acuity.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C6D27C-BF84-4DAD-BC30-FC0B810083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3.8.81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8, August 2003, Pages 815–822,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https://doi.org/10.1093/cercor/13.8.815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 </a:t>
            </a:r>
            <a:r>
              <a:rPr lang="en-US" altLang="en-US" b="0"/>
              <a:t>The mean amplitude (± SEM) of the ASR expressed as a proportion of the startle baseline, when the startle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 The mean amplitude (± SEM) of the ASR expressed as a proportion of the startle baseline, when the startle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2024-04-26T10:56:10Z</dcterms:modified>
</cp:coreProperties>
</file>