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E64D3-E61D-479F-B52A-9F885F087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934A0-D45E-4A53-978C-448441D4E6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Tobacco seedlings (7-d-old) germinated in sterile water (left) and after inoculation with M. extorquens ME4 isolated from strawberry leaf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8A25C-0523-49F0-B78F-D2EB03C82A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l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57, Issue 15, December 2006, Pages 4025–4032,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https://doi.org/10.1093/jxb/erl173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Tobacco seedlings (7-d-old) germinated in sterile water (left) and after inoculation with M. extorquens ME4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Tobacco seedlings (7-d-old) germinated in sterile water (left) and after inoculation with M. extorquens ME4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2024-04-26T11:07:02Z</dcterms:modified>
</cp:coreProperties>
</file>