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CEACA-C1F7-4148-ACF5-B75555534A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EE7E8-5E89-4696-B69B-76D39B63B5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A0E01-580A-4315-9061-E0E7619917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2024-04-26T22:41:34Z</dcterms:modified>
</cp:coreProperties>
</file>