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CFF00-8873-4076-8C20-3169615C4A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97DCF-9964-4D37-A077-9E9DFE7D3A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5FE49-2F5D-45ED-A39E-E7BE36F42B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2024-04-27T02:06:06Z</dcterms:modified>
</cp:coreProperties>
</file>