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28BB4C-563D-4C76-BD4F-CB70B51CAD8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DAFAD8-5D40-4127-9B24-5F8A6274A1A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4. The correlation of strategy and path weight for the left inferior parietal lobule and the right parahippocampal gyrus. Circles denote subjects in the HP group; triangles denote subjects in the LP group. There was no correlation with path weight and strategy for the LP group; for the HP group r = 0.755, P = 0.03; for the combined group, r = 0.66, P = 0.01 for all subjects who reported their strategy (n = 14).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A461A3-3D9A-44CB-996E-38D9C5C48C7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g08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12, December 2003, Pages 1352–1361,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https://doi.org/10.1093/cercor/bhg082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4. The correlation of strategy and path weight for the left inferior parietal lobule and the right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4. The correlation of strategy and path weight for the left inferior parietal lobule and the right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2024-04-26T20:57:37Z</dcterms:modified>
</cp:coreProperties>
</file>