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0056DC-C50D-4D1B-949E-5D71ED4ADC7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7E690D-17CF-4A83-9A17-C01FBBA5EB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D8AB75-CD86-48C0-92DE-183D12E979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2024-09-20T15:34:33Z</dcterms:modified>
</cp:coreProperties>
</file>