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1B152D-BF5A-4D8E-83F2-8C280C5803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AB3AEF-2C4E-41D3-9CD9-E7224B8BB5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8DAF84-2612-4908-AF86-A0745D5980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2024-05-04T18:54:54Z</dcterms:modified>
</cp:coreProperties>
</file>