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F4E39A-B25A-4E23-8479-E51FC17065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8C1D61-9A5E-4004-87FA-433E1CEF9B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BFC54F-8739-422E-A5DA-7708F17923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2024-04-27T00:48:04Z</dcterms:modified>
</cp:coreProperties>
</file>