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E7127-B42B-43E4-AC29-2676A7C81F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6CB73-49C9-4E16-A953-B63D11F33B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Neutron spectrum measurements from BION-9, -10 and MIR studies(16). The neutron spectrum is integrated with respect to neutron energy to yield an estimate of the neutron equivalent dose rate (HNCRP-83, AmBe) (see also text in the section ISS missions).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A0C56-3D15-489D-AAAD-76A5929D9E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150, Issue 1, June 2012, Pages 1–21,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Neutron spectrum measurements from BION-9, -10 and MIR studies</a:t>
            </a:r>
            <a:r>
              <a:rPr lang="en-US" altLang="en-US" b="0" baseline="30000"/>
              <a:t>(16)</a:t>
            </a:r>
            <a:r>
              <a:rPr lang="en-US" altLang="en-US" b="0"/>
              <a:t>. The neutron spectrum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Neutron spectrum measurements from BION-9, -10 and MIR studies(16). The neutron spectrum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2024-04-26T08:39:49Z</dcterms:modified>
</cp:coreProperties>
</file>