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71996E-CBFD-44CB-A5C3-17E93F9650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6C09B8-D3A3-4556-BD16-4600D1D015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Fibroblast growth factor 2 (FGF2) expression in response to seminal plasma and prostaglandin E2 (PGE2). FGF2 mRNA expression in wild-type and E-series prostanoid-2 (EP2) sense cells measured by real-time RT–PCR after the treatment of cells for 2, 4, 6 and 8 h with a 1:250 dilution of (A) seminal plasma (SP; b is significantly different from a, P &lt; 0.005) or (B) 100 nM PGE2; b is significantly different from a (P &lt; 0.05). FGF2 mRNA expression in EP2 sense cells treated for 6 h with (C) SP or (D) PGE2 in the absence or presence of the EP2 receptor antagonist (AH6809) or chemical inhibitors of protein kinase A (4C3MQ), c-Src (PP2), EGFR kinase (AG1478) or mitogen-activated protein kinase (MEK) (PD98059). b and c are significantly different from a (P &lt; 0.05); c is significantly different from b (P &lt; 0.05). Data are shown as mean ± SEM from three independent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81909F-D1D1-4A8F-B216-8C8822CACD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l3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22, Issue 1, 1 January 2007, Pages 36–44,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https://doi.org/10.1093/humrep/del328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Fibroblast growth factor 2 (FGF2) expression in response to seminal plasma and prostaglandin E</a:t>
            </a:r>
            <a:r>
              <a:rPr lang="en-US" altLang="en-US" b="0" baseline="-25000"/>
              <a:t>2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Fibroblast growth factor 2 (FGF2) expression in response to seminal plasma and prostaglandin E2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2024-04-26T04:51:21Z</dcterms:modified>
</cp:coreProperties>
</file>