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AC9C12-BDC9-4DC7-B72A-3AECF78182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E64AF-870E-4744-95DD-A75E99BE15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 Response histograms show one of the rare examples of neurons displaying color selectivity. Conventions are the same as in Figure 4. The neuron responded best to a red single stimulus in the receptive field (top left). The neuron responded to a lesser degree to a salient red stimulus (middle left), but not to red distractors in the receptive field. The response to salient stimuli of either color (top and middle rows) was ordinarily significantly greater than the response to distractors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7A0CD1-69BE-43C0-893E-4F54729653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581–591, </a:t>
            </a:r>
            <a:r>
              <a:rPr lang="en-US" altLang="en-US" sz="1000">
                <a:solidFill>
                  <a:srgbClr val="333333"/>
                </a:solidFill>
                <a:hlinkClick r:id="rId3"/>
              </a:rPr>
              <a:t>https://doi.org/10.1093/cercor/11.7.581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Response histograms show one of the rare examples of neurons displaying color selectivity. Conventions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Response histograms show one of the rare examples of neurons displaying color selectivity. Conventions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2024-04-26T16:16:04Z</dcterms:modified>
</cp:coreProperties>
</file>