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FF4F14-ECD5-4E11-9A05-9CD4EA1C96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714295-CCBF-4948-968B-FC3B0FC1D9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5509E-9C72-417E-9F51-E168F3EA72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2024-04-26T12:10:54Z</dcterms:modified>
</cp:coreProperties>
</file>