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CA355-9E3C-42A0-8723-D24285D473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830EF-E74A-4A0E-9008-28B0D4F995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Efficiency of parallelization for an iterative refinement option (L-INS-i) with two parallelization strategies (best-first and simple hill-climbing) and a progressive option (L-INS-1). Lines correspond to the ideal situation where (Elapsed time with n threads) = (Elapsed time with single thread) / n. The command-line arguments are: Best-first, mafft-linsi --bestfirst --thread n input Simple hill-climbing, mafft-linsi --thread n input Progressive, mafft-linsi --maxiterate 0 --thread n input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E2363-8202-4D54-9504-E137733D47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15, August 2010, Pages 1899–1900,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Efficiency of parallelization for an iterative refinement option (L-INS-i) with two parallelization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5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Efficiency of parallelization for an iterative refinement option (L-INS-i) with two parallelization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2024-04-26T02:30:58Z</dcterms:modified>
</cp:coreProperties>
</file>