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D7DF8-504E-41AA-9BF8-2F739DCCE9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C614B-6BD6-423B-954F-EB87CD6E3F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3DEDB-B7E7-4822-B567-16C1442116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2024-04-27T04:50:43Z</dcterms:modified>
</cp:coreProperties>
</file>