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58EEC47-AA92-47A2-877E-40125DB77E8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5DF5DA7-0E81-448D-BC0B-0E898B7B2C3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Complete responses were 50% at week 4, and 43.75% at weeks 24 and 48 of patients who had complete responses after 4 weeks, 87.5% continued to exhibit complete responses after 48 weeks.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2010 European Crohn's and Colitis Organisation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9DAF74B-C257-4889-A3E3-49F65DA7DAE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j.crohns.2010.07.01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Crohns Colitis</a:t>
            </a:r>
            <a:r>
              <a:rPr lang="en-US" altLang="en-US" sz="1000">
                <a:solidFill>
                  <a:srgbClr val="333333"/>
                </a:solidFill>
              </a:rPr>
              <a:t>, Volume 4, Issue 6, December 2010, Pages 654–660,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https://doi.org/10.1016/j.crohns.2010.07.012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Complete responses were 50% at week 4, and 43.75% at weeks 24 and 48 of patients who had complete responses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 Complete responses were 50% at week 4, and 43.75% at weeks 24 and 48 of patients who had complete responses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2024-04-26T13:37:00Z</dcterms:modified>
</cp:coreProperties>
</file>