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E7F448-3A94-4AC0-AF19-4EDE609DE6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4D920F-FFC4-440F-B57F-DCA92E1300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 in MAP 2 h after initiation of study drug bolus and infusion. Individual data points and median change in MAP are shown for each group. P values comparing the median change in each study group compared to placebo are as follows: P = 0.12, P = 0.71, P = 0.21 and P = 0.40. Mean change in MAP in mm Hg for each study group and P values comparing each treatment group against placebo are as follows: −0.4, 4.4 (P = 0.42), 1.8 (P = 0.69), −4.1 (P = 0.27) and 6.8 (P = 0.30). MAP = mean arterial pressure.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0C6CF4-4F74-4A88-A6F0-03A3A87CE2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m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28, Issue 9, May 2007, Pages 1109–1116,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https://doi.org/10.1093/eurheartj/ehm075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Change in MAP 2 h after initiation of study drug bolus and infusion. Individual data points and median change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Change in MAP 2 h after initiation of study drug bolus and infusion. Individual data points and median change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2024-04-26T23:59:18Z</dcterms:modified>
</cp:coreProperties>
</file>