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0BB942-DE9A-4479-8C81-4BF7C310D3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4CAA11-C0B6-4B68-B18E-D49040A945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DTI analysis: status × 5HTT genotype interaction effect. (A) TBSS 2 × 2 ANOVA results showing a status × genotype interaction effect in a cluster (cluster 7) in the left prefrontal WM. (B) Results from the 2-way ANOVA showing that dominant l/l animals had lower FA than s-variant ones, and l/l subordinates had higher FA than low */s. (C) Probabilistic tractography: group probability map (subject-level threshold at 1% of the robust mean intensity with distance correction applied) showing that the cluster of significant voxels in (A) corresponds to the left, short-range, prefrontal WM tracts connecting dorsolateral,ventrolateral, and dorsomedial PFC in the left hemisphere and bilaterally via the genu of the corpus callosum in 40–60% of subjects. Left-to-right images represent sagittal, coronal, and axial planes. The composite images (group probability maps) show voxels that were common to at least 15 (40%) animals. Colors represent the percentage of subjects that showed connectivity with that voxel in the single-subject analysis: 40–60% animals in yellow, 60–80% in orange, and 80–100% in red. dlPFC: dorsolateral PFC; vlPFC: ventrolateral PFC.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5C26B-B06B-4357-8A84-BB57CDB527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12, December 2014, Pages 3334–3349,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Results of the DTI analysis: status × 5HTT genotype interaction effect. (A) TBSS 2 × 2 ANOVA results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Results of the DTI analysis: status × 5HTT genotype interaction effect. (A) TBSS 2 × 2 ANOVA results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2024-04-27T03:16:57Z</dcterms:modified>
</cp:coreProperties>
</file>