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C9EA3-275F-4922-937D-5A0DDA729E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5F576-A46F-404F-B0C3-0B67787FD6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9EA95-7DD2-4AE0-A92C-AD8F083616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2024-04-26T11:45:27Z</dcterms:modified>
</cp:coreProperties>
</file>