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34B2E1-2259-4531-B298-3CC39036AC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676DA7-83A6-42FE-BF16-2E3F9B3954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Main effect of the Type of Response (L vs. T). (A) fMRI SPM T-map. Voxels within the significant clusters survived peak-level P 25 voxels. L SFG: left superior frontal gyrus; L Mid-FG: left middle frontal gyrus; L IPG: left inferior parietal gyrus; L IFG: left inferior frontal gyrus; R IFG: right inferior frontal gyrus. (B) ERP 2D topographies for the contrast (L − T) were shown within 2 time windows, that is, [425, 510] and [790, 930] ms, respectively. ERP waveforms (time-locked to face onset) extracted from the channel at left occipital-parietal (41) area were also shown. The shadowed intervals indicate the time windows in which amplitudes for L were significantly different from those for T. L: response of lie; T: response of truth.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Press.This is an Open Access article distributed under the terms of the Creative Commons Attribution Non-Commercial License (http://creativecommons.org/licenses/by-nc/3.0/),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8FFD22-AD11-4FD1-9D05-363D6CC80A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8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4, April 2015, Pages 927–936,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Main effect of the Type of Response (L vs. T). (A) fMRI SPM T-map. Voxels within the significant clusters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Main effect of the Type of Response (L vs. T). (A) fMRI SPM T-map. Voxels within the significant clusters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2024-04-26T18:09:07Z</dcterms:modified>
</cp:coreProperties>
</file>