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4F173-3F73-414C-A617-7827A05130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62BC0-BEA1-4054-9498-10AC75ED99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8233D-48E5-4F3B-9633-B438D30D37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2024-04-27T02:43:42Z</dcterms:modified>
</cp:coreProperties>
</file>