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A00AA-ACEB-4BEC-9373-35C3885486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6BAC4-682B-47C7-BC62-BFC9A00727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42D069-5C83-480E-943F-87E43B3224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2024-04-26T22:07:52Z</dcterms:modified>
</cp:coreProperties>
</file>