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C8899-68FF-4B8E-99A0-AAEAA3367C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F80BE7-E18A-4C5F-930B-CA099006CA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Kaplan-Meier survival curves of infant mortality (A) and time to first hospital admission (B) among 620 HIV-uninfected infants born to HIV-infected mothers, by maternal CD4+ T cell counts of 349 cells/µL.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D12DFA-FF54-4779-A2F2-4E6BE7C8BE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980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41, Issue 11, 1 December 2005, Pages 1654–1661,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https://doi.org/10.1086/498029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Kaplan-Meier survival curves of infant mortality (A) and time to first hospital admission (B) among 620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Kaplan-Meier survival curves of infant mortality (A) and time to first hospital admission (B) among 620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2024-05-01T21:51:47Z</dcterms:modified>
</cp:coreProperties>
</file>