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30905-4A46-4F99-8E1E-C3E54B9291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CC891-9AD5-427D-8901-329CC2EA50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307E6E-7EDF-4DFC-8BEE-3059C32DEC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2024-04-27T03:04:01Z</dcterms:modified>
</cp:coreProperties>
</file>