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D6B2C-87ED-43B5-9899-7D749EFE49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0B763-9310-489F-B928-56EDB4305B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microstimulation effects including all trials. We plot changes in bias (A) and threshold (B) as in Figure 8, but now including all trials. Each single site produced a single main effect of microstimulation, equivalent to the average change of the function across all pursuit conditions. Conventions are as in Figure 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D3DDBE-4402-4DA9-A729-B746CE2E04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6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692–701,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https://doi.org/10.1093/cercor/12.7.692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 </a:t>
            </a:r>
            <a:r>
              <a:rPr lang="en-US" altLang="en-US" b="0"/>
              <a:t>Summary of microstimulation effects including all trials. We plot changes in bias (A) and threshold (B) as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 Summary of microstimulation effects including all trials. We plot changes in bias (A) and threshold (B) as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2024-04-26T08:13:56Z</dcterms:modified>
</cp:coreProperties>
</file>