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FE8E1A-20D1-4500-93A6-41CAA8B34F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BC37D-8F5C-4C75-85BC-0F82B3CD2F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tract of GAA repeats is sufficient to form the heterochromatin-like structure in the absence of transcription. (A) The expression of GFP mRNA was analyzed in the absence/presence of tetracycline using qRT–PCR. White bars represent results obtained from cell line lacking the GAA repeats in intron of the GFP gene while gray bars representing cells harboring intronic 560 GAAs. Data are expressed as mean ± SEM. The experiment was conducted in triplicate and P-values were calculated from the average of all three determinations for the GFP_(GAA·TTC)560 and the GFP_(GAA·TTC)0 cells. (B) Effect of transcription on the formation of the heterochromatin-like structure was analyzed using ChIP assay in the GFP_GAA system. Enrichment of histone modification at the region upstream (Up) and the region downstream (Down) were determined in the absence and presence of tetracycline (0.1 μg/ml for 24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7582C-1819-4C8D-BE44-4DD972B902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5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19, 1 October 2011, Pages 8366–8377, </a:t>
            </a:r>
            <a:r>
              <a:rPr lang="en-US" altLang="en-US" sz="1000">
                <a:solidFill>
                  <a:srgbClr val="333333"/>
                </a:solidFill>
                <a:hlinkClick r:id="rId3"/>
              </a:rPr>
              <a:t>https://doi.org/10.1093/nar/gkr542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tract of GAA repeats is sufficient to form the heterochromatin-like structure in the absence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tract of GAA repeats is sufficient to form the heterochromatin-like structure in the absence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2024-04-26T22:25:11Z</dcterms:modified>
</cp:coreProperties>
</file>