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EB5C1C-F819-477B-934E-F44E24459C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2C097E-E313-4803-9C75-BC557A48A9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10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 and B) RT–PCR analysis of mRNAs encoding iNOS, TNFα, IL-1β, IL-10, and CASPASE-8 in endothelial cells and neurons isolated from the brain of control and alcohol-drinking rats subjected to a single LPS injection.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The Author 2007. Published by Oxford University Press on behalf of the Medical Council on Alcohol.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F44ED9-DABB-42C6-A9A3-1B7790D126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agl1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42, Issue 5, September 2007, Pages 385–399,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https://doi.org/10.1093/alcalc/agl120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10 </a:t>
            </a:r>
            <a:r>
              <a:rPr lang="en-US" altLang="en-US" b="0"/>
              <a:t>(A and B) RT–PCR analysis of mRNAs encoding iNOS, TNFα, IL-1β, IL-10, and CASPASE-8 in endothelial cells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10 (A and B) RT–PCR analysis of mRNAs encoding iNOS, TNFα, IL-1β, IL-10, and CASPASE-8 in endothelial cells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2024-04-26T05:30:38Z</dcterms:modified>
</cp:coreProperties>
</file>