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F335D-577B-409F-BEEC-9274FDB62E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B730B-A31F-4700-91C1-AC74B98CC9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Yearly arrest rates for ages 18-25 in data and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E5E2C-6AE1-4BE4-AA70-FC5775B9E7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Five-year arrest rates for ages 20-55 in data and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Review of Economic Studies Limited.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E5E2C-6AE1-4BE4-AA70-FC5775B9E7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tud/rdu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estud/rdu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81, Issue 4, October 2014, Pages 1484–1517,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https://doi.org/10.1093/restud/rdu014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Yearly arrest rates for ages 18-25 in data and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157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81, Issue 4, October 2014, Pages 1484–1517,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https://doi.org/10.1093/restud/rdu014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Five-year arrest rates for ages 20-55 in data and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782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Yearly arrest rates for ages 18-25 in data and model.
</vt:lpstr>
      <vt:lpstr>Figure 2 Five-year arrest rates for ages 20-55 in data and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2024-04-26T05:09:44Z</dcterms:modified>
</cp:coreProperties>
</file>