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1B2EA-073A-4275-A492-0AB351CC95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72B06-66DE-49B0-B312-89F1AC94B0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Representative chromatograms of the 32 P-post-labeled DNA adducts in induced sputum of a non-smoker at pre- and post-exposure times ( A and B , respectively), the BPDE–DNA adduct standard (1 adduct/10 8 nucleotides) ( C ) and a known smoker ( D ). Spots 1, 2 and 3 are encircled and the DRZ is bordered with two lines. The radioactivity in the upper left-hand corner was also observed at the same location in non-modified calf thymus DNA and therefore, considered as background.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EEBFD-DFD7-4992-B1FF-2AC5207AE6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23.7.1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2002, Pages 1171–1176,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https://doi.org/10.1093/carcin/23.7.1171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 Representative chromatograms of the </a:t>
            </a:r>
            <a:r>
              <a:rPr lang="en-US" altLang="en-US" b="0" baseline="30000"/>
              <a:t>32</a:t>
            </a:r>
            <a:r>
              <a:rPr lang="en-US" altLang="en-US" b="0"/>
              <a:t> P-post-labeled DNA adducts in induced sputum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 Representative chromatograms of the 32 P-post-labeled DNA adducts in induced sputum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2024-04-26T04:49:48Z</dcterms:modified>
</cp:coreProperties>
</file>