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215EA4-9B8A-407E-A158-75A2563641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C7236A-9014-4E4B-9559-8122B3A8CFE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7D908A-DDD7-4A33-9D68-249CC9CC8E2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2024-09-19T05:22:35Z</dcterms:modified>
</cp:coreProperties>
</file>