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D069FE-6B47-4160-8962-B060DF5AA2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129D0F-69C5-47FD-997D-219E875FA2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36293D-9920-4D0E-A3F1-50BBFD74B7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2024-09-20T06:25:05Z</dcterms:modified>
</cp:coreProperties>
</file>