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78AC1-E69D-4C81-A0E5-8A8979E29B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A0B04-E769-4286-873B-97E9F03690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5-HT inhibits spontaneous EPSCs in O-LM interneurons. (A) Left, reconstruction of an O-LM interneuron (dashed: outline of cell layers, black: cell body and dendrites, red: axon). Right top, typical voltage responses of an O-LM cell to de- and hyperpolarizing current pulses. Right bottom, strongly facilitating excitatory postsynaptic current amplitudes to consecutive extrasynaptic stimuli. (B) Example traces of spontaneous EPSCs under control conditions and in 10 µM 5-HT. (C) Cumulative probability of interevent intervals (IEI, left) and amplitude of spontaneous EPSCs (right) under control conditions, in 10 µM 5-HT and after wash (n = 8). s.l.m., stratum lacunosom-moleculare; s.o., stratum oriens, s.p., stratum pyramidale; s.r., stratum radiatum.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217006-AD2D-4E7E-8787-1F4CD58028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4572–4583,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5-HT inhibits spontaneous EPSCs in O-LM interneurons. (A) Left, reconstruction of an O-LM interneuron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5-HT inhibits spontaneous EPSCs in O-LM interneurons. (A) Left, reconstruction of an O-LM interneuron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2024-04-26T06:51:04Z</dcterms:modified>
</cp:coreProperties>
</file>