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3DE5E-B6EE-4218-B120-47896C6BEA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FFF4B2-D96B-4C4C-97F9-DF19358E3D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t-Maps showing within group t-test results in abstainers (top row) and relapsers (bottom row) in the NAcc (reward), sgACC (executive control), middle occipital gyrus (MOG) (visual), and insular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3FC06-554D-486E-A34F-C0D4DF894C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Left: NAcc seeds in green. Right: Resulting t-map showing regions in which abstainers had significantly higher strength of RSS than relapsers within the nucleus accumbens network. t-Map is overlaid on a MNI brain in radiological orientation (right is left). (B) Bar graphs (with ±1 standard error bars) showing strength of RSS between subgenual ACC and regions with significant differences between abstainers (blue bars) and relapsers (green bars). ANCOVA analysis showed that differences in all regions showed were still significant after controlling for noise (see F and Sig. values in Table 6A). RSS, resting-state synchrony; NAcc, nucleus accumbens; LN, lentiform nucleus; ACC, anterior cingulate cortex; DLPFC, dorsolateral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3FC06-554D-486E-A34F-C0D4DF894C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Left: sgACC seed in green. Right: Resulting t-map showing regions in which abstainers had significantly higher strength of RSS than relapsers within the sgACC network. t-Map is overlaid on a MNI brain in radiological orientation (right is left). (B) Bar graphs (with ±1 standard error bars) showing strength of RSS between sgACC and regions with significant differences between abstainers (blue bars) and relapsers (green bars). ANCOVA analysis showed that differences in all regions showed were still significant after controlling for noise (see F and Sig. values in Table 6B). RSS, resting-state synchrony; sgACC, subgenual anterior cingulate cortex; DLPFC, dorsolateral prefrontal cortex; LN, lentiform nucleus; MOG, middle occipital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3FC06-554D-486E-A34F-C0D4DF894C6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Left: MOG seed in green. Right: Resulting t-map showing regions in which abstainers had significantly higher strength of RSS than relapsers within the MOG network. t-Map is overlaid on a MNI brain in radiological orientation (right is left). (B) Bar graphs (with ±1 standard error bars) showing strength of RSS between MOG and regions with significant differences between abstainers (blue bars) and relapsers (green bars). ANCOVA analysis showed that differences in all regions showed were still significant after controlling for noise (see F and Sig. values in Table 7A). RSS, resting-state synchrony; MOG, middle occipital gyrus; STG, superior temporal gyrus; IPL, inferior parietal lobule.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3FC06-554D-486E-A34F-C0D4DF894C6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Left: Insula seed in green. Right: Resulting t-map showing regions in which abstainers had significantly higher strength of RSS than relapsers within the insular network. t-Map is overlaid on a MNI brain in radiological orientation (right is left). (B) Bar graphs (with ±1 standard error bars) showing strength of RSS between insula and regions with significant differences between abstainers (blue bars) and relapsers (green bars). ANCOVA analysis showed that differences did not reach significance after controlling for noise (see F and Sig. values in Table 7B). RSS, resting-state synchrony; PHG, parahippocampal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3FC06-554D-486E-A34F-C0D4DF894C6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Scatterplot showing correlations between generalized RSS strength and commission errors (response to a distractor stimulus) during positive (green), negative (red), and neutral (gray) target blocks in relapsers. Each dot is an individual subject. RSS, resting-state synchrony; AGN, affective go/no-go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3FC06-554D-486E-A34F-C0D4DF894C6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Bar graphs showing mean RSS for NSAC (brown), abstainers (blue), and relapsers (green) in specific clusters within the (A) NAcc, (B) sgACC, (C) visual, and (D) insular networks shown in Tables 6 and 7. ANOVA results showed that relapsers were significantly different from both abstainers and NSAC. Abstainers were only significantly different from relapsers. NSAC, non-substance abuse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3FC06-554D-486E-A34F-C0D4DF894C6B}"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19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19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190"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t-Maps showing within group t-test results in abstainers (top row) and relapsers (bottom row) in the NAcc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167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Left: NAcc seeds in green. Right: Resulting t-map showing regions in which abstainers had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41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Left: sgACC seed in green. Right: Resulting t-map showing regions in which abstainers had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858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Left: MOG seed in green. Right: Resulting t-map showing regions in which abstainers had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062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Left: Insula seed in green. Right: Resulting t-map showing regions in which abstainers had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516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Scatterplot showing correlations between generalized RSS strength and commission errors (response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7809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Bar graphs showing mean RSS for NSAC (brown), abstainers (blue), and relapsers (green) in specific clusters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20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t-Maps showing within group t-test results in abstainers (top row) and relapsers (bottom row) in the NAcc ...</vt:lpstr>
      <vt:lpstr>Figure 2. (A) Left: NAcc seeds in green. Right: Resulting t-map showing regions in which abstainers had significantly ...</vt:lpstr>
      <vt:lpstr>Figure 3. (A) Left: sgACC seed in green. Right: Resulting t-map showing regions in which abstainers had significantly ...</vt:lpstr>
      <vt:lpstr>Figure 4. (A) Left: MOG seed in green. Right: Resulting t-map showing regions in which abstainers had significantly ...</vt:lpstr>
      <vt:lpstr>Figure 5. (A) Left: Insula seed in green. Right: Resulting t-map showing regions in which abstainers had significantly ...</vt:lpstr>
      <vt:lpstr>Figure 6. Scatterplot showing correlations between generalized RSS strength and commission errors (response to a ...</vt:lpstr>
      <vt:lpstr>Figure 7. Bar graphs showing mean RSS for NSAC (brown), abstainers (blue), and relapsers (green) in specific clusters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2024-04-26T21:14:10Z</dcterms:modified>
</cp:coreProperties>
</file>