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0D1496-FFBD-4AF4-84F0-5B9DE34A62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D7D4FE-52B9-43DD-8F38-11C2A5C3BF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Vascular procedures in amputated patients. In a subgroup analysis, patients with critical limb ischaemia (Rutherford Categories 4, 5, and 6) who underwent an amputation during index hospitalization were selected. From these 4298 patients, 45% (n = 1917) underwent a surgical and/or endovascular revascularization procedure (Rx) during index hospitalization (in part in combination with a diagnostic angiography). Another 11% (n = 494) received a diagnostic angiography (Angio). But 44% (n = 1887) received neither angiography nor revascularization. From these latter 1887 patients, 316 patients had received a revascularization or a diagnostic angiography during the 2 years before amputation, but the remaining 1571 patients (37%) with critical limb ischaemia were amputated without any revascularization or diagnostic angiography neither during index hospitalization nor 2 years before. Reprinted with kind permission from Reinecke et al.50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2016.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9348FB-8086-450E-AED7-5A557AF4EA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v7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37, Issue 8, 21 February 2016, Pages 676–685,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https://doi.org/10.1093/eurheartj/ehv709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Vascular procedures in amputated patients. In a subgroup analysis, patients with critical limb ischaemia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Vascular procedures in amputated patients. In a subgroup analysis, patients with critical limb ischaemia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2024-04-26T21:24:52Z</dcterms:modified>
</cp:coreProperties>
</file>