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23C63-AF62-44A1-9612-E521E89290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758C00-D635-4AAC-BFAA-03DF9CD194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0479D-38B3-485E-9B62-D51606BAD0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2024-04-26T13:12:00Z</dcterms:modified>
</cp:coreProperties>
</file>