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4CD43-C7E1-48CF-985A-1227179D97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2DC63-9EBD-481E-BA85-755B971E7E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 of the frontoparietal regions demonstrating a significant interaction between Validity and Awareness in the ANOVA of the beta correlation values. Line thickness represents the strength of the beta correlation value within 2 regions (see also Table 4). The figure shows that coupling between the regions was stronger for valid “seen” than valid “unseen” trials and for invalid “unseen” than invalid “seen”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272A9-43BB-42B5-88F1-51AE73D1B4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1269–1279,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Representation of the frontoparietal regions demonstrating a significant interaction between Validity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Representation of the frontoparietal regions demonstrating a significant interaction between Validity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2024-04-26T23:50:42Z</dcterms:modified>
</cp:coreProperties>
</file>