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45341C-0F00-4D93-8914-3BDE610DCD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2B5C6F-598F-441C-8AF3-6FF790B3A5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to event curve for definite/probable stent thrombosis according to Academic Research Consortium criteria for biodegradable polymer and permanent polymer drug-eluting stent. CI, confidence interval; DES, drug-eluting stent; RR, relative risk. P-value are two-sided from superiority testing (log-rank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689907-7FB0-49E0-A341-7AC4B66E49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3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20, October 2009, Pages 2441–2449,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https://doi.org/10.1093/eurheartj/ehp352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Time to event curve for definite/probable stent thrombosis according to Academic Research Consortium criteria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Time to event curve for definite/probable stent thrombosis according to Academic Research Consortium criteria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2024-04-26T12:36:09Z</dcterms:modified>
</cp:coreProperties>
</file>