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  <p:sldId id="313" r:id="rId20"/>
    <p:sldId id="316" r:id="rId21"/>
    <p:sldId id="319" r:id="rId22"/>
    <p:sldId id="322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1EEBD3-B130-41F8-B245-B16096E9FB8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19A038D-8F6A-4C01-9625-DC10B6C822B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White-Haired Girl: Revolutionary soldiers.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10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Women: Graffiti reading “gender equality.”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Women: Small flag next to “Long live the Communist Party!” graffiti.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Women: flag superimposed on extreme close-up of Hong Changqing.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ballet: Confession scene.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opera: Confession scene.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ballet: Execution scene.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opera: Execution scene.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narrative film: Execution scene.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narrative film: Hong Changqing engulfed by flames.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19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narrative film: Wu Qionghua reaction shot.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White-Haired Girl: Extradiegetic Communist flag.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20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Women, opera: The socialist realist gaze as liangxiang.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White-Haired Girl: Wang Dachun empowered with the socialist realist gaze.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Song of Youth: Lin Daojing looks offscreen.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Song of Youth: Cut to semi-diegetic flag.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Song of Youth: Close-up of Lin Daojing's socialist realist gaze.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Women: Hong Changqing at beginning of confession scene.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Women: Hong Changqing reading Communist graffiti.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9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Detachment of Women: Dawning ideological realization.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3552E1-2B6E-4F87-87E5-38BB5B4F1A86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gi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gi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gi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gi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gi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gi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gi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gi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8.gi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9.gi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0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gi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1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gi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oq/kbq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gif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The White-Haired Girl: Revolutionary soldiers.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01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10 </a:t>
            </a:r>
            <a:r>
              <a:rPr lang="en-US" altLang="en-US" b="0"/>
              <a:t>Red Detachment of Women: Graffiti reading “gender equality.”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11 </a:t>
            </a:r>
            <a:r>
              <a:rPr lang="en-US" altLang="en-US" b="0"/>
              <a:t>Red Detachment of Women: Small flag next to “Long live the Communist Party!” graffiti.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12 </a:t>
            </a:r>
            <a:r>
              <a:rPr lang="en-US" altLang="en-US" b="0"/>
              <a:t>Red Detachment of Women: flag superimposed on extreme close-up of Hong Changqing.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8029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13 </a:t>
            </a:r>
            <a:r>
              <a:rPr lang="en-US" altLang="en-US" b="0"/>
              <a:t>Red Detachment of Women, ballet: Confession scene.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56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14 </a:t>
            </a:r>
            <a:r>
              <a:rPr lang="en-US" altLang="en-US" b="0"/>
              <a:t>Red Detachment of Women, opera: Confession scene.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8209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15 </a:t>
            </a:r>
            <a:r>
              <a:rPr lang="en-US" altLang="en-US" b="0"/>
              <a:t>Red Detachment of Women, ballet: Execution scene.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56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16 </a:t>
            </a:r>
            <a:r>
              <a:rPr lang="en-US" altLang="en-US" b="0"/>
              <a:t>Red Detachment of Women, opera: Execution scene.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85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17 </a:t>
            </a:r>
            <a:r>
              <a:rPr lang="en-US" altLang="en-US" b="0"/>
              <a:t>Red Detachment of Women, narrative film: Execution scene.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18 </a:t>
            </a:r>
            <a:r>
              <a:rPr lang="en-US" altLang="en-US" b="0"/>
              <a:t>Red Detachment of Women, narrative film: Hong Changqing engulfed by flames.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19 </a:t>
            </a:r>
            <a:r>
              <a:rPr lang="en-US" altLang="en-US" b="0"/>
              <a:t>Red Detachment of Women, narrative film: Wu Qionghua reaction shot.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The White-Haired Girl: Extradiegetic Communist flag.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01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20 </a:t>
            </a:r>
            <a:r>
              <a:rPr lang="en-US" altLang="en-US" b="0"/>
              <a:t>Red Detachment of Women, opera: The socialist realist gaze as liangxiang.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85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The White-Haired Girl: Wang Dachun empowered with the socialist realist gaze.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01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The Song of Youth: Lin Daojing looks offscreen.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01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 </a:t>
            </a:r>
            <a:r>
              <a:rPr lang="en-US" altLang="en-US" b="0"/>
              <a:t>The Song of Youth: Cut to semi-diegetic flag.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01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 </a:t>
            </a:r>
            <a:r>
              <a:rPr lang="en-US" altLang="en-US" b="0"/>
              <a:t>The Song of Youth: Close-up of Lin Daojing's socialist realist gaze.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 </a:t>
            </a:r>
            <a:r>
              <a:rPr lang="en-US" altLang="en-US" b="0"/>
              <a:t>Red Detachment of Women: Hong Changqing at beginning of confession scene.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8029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8 </a:t>
            </a:r>
            <a:r>
              <a:rPr lang="en-US" altLang="en-US" b="0"/>
              <a:t>Red Detachment of Women: Hong Changqing reading Communist graffiti.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Opera Q</a:t>
            </a:r>
            <a:r>
              <a:rPr lang="en-US" altLang="en-US" sz="1000">
                <a:solidFill>
                  <a:srgbClr val="333333"/>
                </a:solidFill>
              </a:rPr>
              <a:t>, Volume 26, Issue 2-3, spring-summer 2010, Pages 343–376,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https://doi.org/10.1093/oq/kbq016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9 </a:t>
            </a:r>
            <a:r>
              <a:rPr lang="en-US" altLang="en-US" b="0"/>
              <a:t>Red Detachment of Women: Dawning ideological realization.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8029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60</Paragraphs>
  <Slides>20</Slides>
  <Notes>20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1">
      <vt:lpstr>13_Office Theme</vt:lpstr>
      <vt:lpstr>Figure 1 The White-Haired Girl: Revolutionary soldiers.
</vt:lpstr>
      <vt:lpstr>Figure 2 The White-Haired Girl: Extradiegetic Communist flag.
</vt:lpstr>
      <vt:lpstr>Figure 3 The White-Haired Girl: Wang Dachun empowered with the socialist realist gaze.
</vt:lpstr>
      <vt:lpstr>Figure 4 The Song of Youth: Lin Daojing looks offscreen.
</vt:lpstr>
      <vt:lpstr>Figure 5 The Song of Youth: Cut to semi-diegetic flag.
</vt:lpstr>
      <vt:lpstr>Figure 6 The Song of Youth: Close-up of Lin Daojing's socialist realist gaze.
</vt:lpstr>
      <vt:lpstr>Figure 7 Red Detachment of Women: Hong Changqing at beginning of confession scene.
</vt:lpstr>
      <vt:lpstr>Figure 8 Red Detachment of Women: Hong Changqing reading Communist graffiti.
</vt:lpstr>
      <vt:lpstr>Figure 9 Red Detachment of Women: Dawning ideological realization.
</vt:lpstr>
      <vt:lpstr>Figure 10 Red Detachment of Women: Graffiti reading “gender equality.”
</vt:lpstr>
      <vt:lpstr>Figure 11 Red Detachment of Women: Small flag next to “Long live the Communist Party!” graffiti.
</vt:lpstr>
      <vt:lpstr>Figure 12 Red Detachment of Women: flag superimposed on extreme close-up of Hong Changqing.
</vt:lpstr>
      <vt:lpstr>Figure 13 Red Detachment of Women, ballet: Confession scene.
</vt:lpstr>
      <vt:lpstr>Figure 14 Red Detachment of Women, opera: Confession scene.
</vt:lpstr>
      <vt:lpstr>Figure 15 Red Detachment of Women, ballet: Execution scene.
</vt:lpstr>
      <vt:lpstr>Figure 16 Red Detachment of Women, opera: Execution scene.
</vt:lpstr>
      <vt:lpstr>Figure 17 Red Detachment of Women, narrative film: Execution scene.
</vt:lpstr>
      <vt:lpstr>Figure 18 Red Detachment of Women, narrative film: Hong Changqing engulfed by flames.
</vt:lpstr>
      <vt:lpstr>Figure 19 Red Detachment of Women, narrative film: Wu Qionghua reaction shot.
</vt:lpstr>
      <vt:lpstr>Figure 20 Red Detachment of Women, opera: The socialist realist gaze as liangxiang.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2024-04-26T22:59:20Z</dcterms:modified>
</cp:coreProperties>
</file>