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DFAF72-28F7-4170-A0FF-556311552BF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A47ED2-108B-46AA-ACA9-9BE4737B02E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Effect of atomoxetine on the Stop Signal Task (SST). Patients tested on atomoxetine exhibited a greater proportion of successfully inhibited responses. Error bars represent standard errors.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FB7DA1-52D1-4C8D-896A-F2B24BC953B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Effects of atomoxetine on the Cambridge Gamble Task. Atomoxetine reduced impulsivity when it was administered on the first session. Patients receiving atomoxetine exhibited (A) increased deliberation time and (B) more modest increases in betting as the probability of winning increased. Error bars represent standard errors.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FB7DA1-52D1-4C8D-896A-F2B24BC953B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 of atomoxetine plasma concentration on mean box opening latency in the fixed win condition of the Information Sampling Task (IST). Plasma atomoxetine levels predicted increases in box opening latency when patients were tested on drug compared to placebo.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FB7DA1-52D1-4C8D-896A-F2B24BC953B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Performance on the One-Touch Stockings (OTS) of Cambridge. Atomoxetine plasma concentration predicted superior problem solving.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FB7DA1-52D1-4C8D-896A-F2B24BC953BE}"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u117"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u117"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u117"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u117" TargetMode="External" /><Relationship Id="rId4" Type="http://schemas.openxmlformats.org/officeDocument/2006/relationships/image" Target="../media/image1.png" /><Relationship Id="rId5" Type="http://schemas.openxmlformats.org/officeDocument/2006/relationships/image" Target="../media/image5.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7, July 2014, Pages 1986–1997, </a:t>
            </a:r>
            <a:r>
              <a:rPr lang="en-US" altLang="en-US" sz="1000">
                <a:solidFill>
                  <a:srgbClr val="333333"/>
                </a:solidFill>
                <a:hlinkClick r:id="rId3"/>
              </a:rPr>
              <a:t>https://doi.org/10.1093/brain/awu117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Effect of atomoxetine on the Stop Signal Task (SST). Patients tested on atomoxetine exhibited a greater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7654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7, July 2014, Pages 1986–1997, </a:t>
            </a:r>
            <a:r>
              <a:rPr lang="en-US" altLang="en-US" sz="1000">
                <a:solidFill>
                  <a:srgbClr val="333333"/>
                </a:solidFill>
                <a:hlinkClick r:id="rId3"/>
              </a:rPr>
              <a:t>https://doi.org/10.1093/brain/awu117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Effects of atomoxetine on the Cambridge Gamble Task. Atomoxetine reduced impulsivity when it was administered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84500" y="1371600"/>
            <a:ext cx="316496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7, July 2014, Pages 1986–1997, </a:t>
            </a:r>
            <a:r>
              <a:rPr lang="en-US" altLang="en-US" sz="1000">
                <a:solidFill>
                  <a:srgbClr val="333333"/>
                </a:solidFill>
                <a:hlinkClick r:id="rId3"/>
              </a:rPr>
              <a:t>https://doi.org/10.1093/brain/awu117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 of atomoxetine plasma concentration on mean box opening latency in the fixed win condition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5579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7, July 2014, Pages 1986–1997, </a:t>
            </a:r>
            <a:r>
              <a:rPr lang="en-US" altLang="en-US" sz="1000">
                <a:solidFill>
                  <a:srgbClr val="333333"/>
                </a:solidFill>
                <a:hlinkClick r:id="rId3"/>
              </a:rPr>
              <a:t>https://doi.org/10.1093/brain/awu117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Performance on the One-Touch Stockings (OTS) of Cambridge. Atomoxetine plasma concentration predicted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5531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Effect of atomoxetine on the Stop Signal Task (SST). Patients tested on atomoxetine exhibited a greater ...</vt:lpstr>
      <vt:lpstr>Figure 2 Effects of atomoxetine on the Cambridge Gamble Task. Atomoxetine reduced impulsivity when it was administered ...</vt:lpstr>
      <vt:lpstr>Figure 3 Effect of atomoxetine plasma concentration on mean box opening latency in the fixed win condition of the ...</vt:lpstr>
      <vt:lpstr>Figure 4 Performance on the One-Touch Stockings (OTS) of Cambridge. Atomoxetine plasma concentration predicted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2024-04-26T02:33:38Z</dcterms:modified>
</cp:coreProperties>
</file>