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FAA1E-5652-4E4A-9548-105144FC9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03841-AB78-45E1-9505-073DAED6B5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pretreatment with SB-334867 (0.3–3 mg/kg, IP) or vehicle (Veh) 15 minutes before administration of risperidone (Ris; 1 mg/kg, subcutaneous) or Veh on DOPAC levels in the striatum (top) or nucleus accumbens (bottom) measured 90 mintes post risperidone administration. n = 5 per group. ***P &lt; .001, vs Veh/Veh; ###P &lt; .001 vs Veh/1 Ris.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A6A40-C1BC-4B60-841C-ECFBDEB27A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m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33, Issue 6, November 2007, Pages 1291–1297,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 of pretreatment with SB-334867 (0.3–3 mg/kg, IP) or vehicle (Veh) 15 minutes before administration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Effect of pretreatment with SB-334867 (0.3–3 mg/kg, IP) or vehicle (Veh) 15 minutes before administration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2024-04-26T21:03:50Z</dcterms:modified>
</cp:coreProperties>
</file>