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11C51-6C24-4F42-9715-14689081EE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C7D02-057E-4D3C-9096-3EF25D9ADB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Microphotographs showing attenuation of the huanglian-induced growth inhibition by a neutralizing anti-IFN-β antibody. Cells treated with huanglian alone (10 μg/ml for 48 h) showed a significant growth inhibition, whereas cells treated with huanglian plus the anti-IFN-β antibody (added to culture medium, 2000 U/ml) exhibited a normal growth pattern similar to that of control cells. The insert bar figure shows the quantitative data of three such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no.11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B2486-CD2B-4F26-8E23-87DBD6D03E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11, November 2005, Pages 1934–1939,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Microphotographs showing attenuation of the huanglian-induced growth inhibition by a neutralizing anti-IFN-β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Microphotographs showing attenuation of the huanglian-induced growth inhibition by a neutralizing anti-IFN-β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2024-04-26T04:58:55Z</dcterms:modified>
</cp:coreProperties>
</file>