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07E8F-65F4-4BFE-8388-BF7077C723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B05E1-49EA-4689-B7DB-CE1B533A79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DF688-CD80-4B55-AE66-75157CC0EC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2024-04-26T18:06:22Z</dcterms:modified>
</cp:coreProperties>
</file>