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A8FF8-940E-46A2-B5C9-331156D937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9DF7C-7DB2-4215-9189-B6CE292674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to 1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C3631-9ABE-47D0-81AA-F55811A62B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20, October 2010, Pages 2470–2481,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Survival to 1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Survival to 1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2024-04-26T18:03:14Z</dcterms:modified>
</cp:coreProperties>
</file>