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E6054-85E9-4ABC-8609-EC2811D29A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A4C37D-E457-4584-BCA8-213F6CD415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03B020-3D63-4843-9451-E588E2C04F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2024-04-26T12:56:04Z</dcterms:modified>
</cp:coreProperties>
</file>