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5DBA6-3C3C-4B17-AFE2-932A794959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AB546-69A0-40D7-AE78-C488D38721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serotypes and molecular subtypes over time among 257Streptococcus pneumoniae isolates from children who presented with acute otitis media at Children's Hospital of Pittsburgh.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6A003-9C74-4E71-853B-9D02ED711D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99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40, Issue 12, 15 June 2005, Pages 1738–1744,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https://doi.org/10.1086/429908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Distribution of serotypes and molecular subtypes over time among 257Streptococcus pneumoniae isolates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Distribution of serotypes and molecular subtypes over time among 257Streptococcus pneumoniae isolates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2024-04-26T23:59:57Z</dcterms:modified>
</cp:coreProperties>
</file>