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9034DD-2630-47B7-8E35-EEF0F3E21E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89BF40-ABDA-48C1-8844-8D9021D80E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DEDCFE-AD79-4E57-BABA-D8CF17CBBE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2024-04-26T09:21:19Z</dcterms:modified>
</cp:coreProperties>
</file>