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4025E-C93C-4C56-9152-AC59FF8458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0EBA9-3DA6-46C1-8CC7-B3CA3DEC6A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Control of CDKAL1 level by CDKAL1-v1-targeting miRNA. (A) Increase in the CDKAL1 level following overexpression of full-length CDKAL1-v1 and 3′UTR of CDKAL1-v1. The arrow indicates bands corresponding to CDKAL1. (B) Increase in the CDKAL1 level following overexpression of the 3′UTR of CDKAL1-v1. n = 4. (C) Binding of has-miR-494 to both CDKAL1 and CDKAL1-v1. The solid lines represent canonical pairing. The dotted lines represent non-canonical pairing. The underlined UUU were mutated to AAA to make miR-494-insensitive constructs. (D and E) miR-494 suppressed the luciferase gene-carrying wild-type (WT) 3′UTR of CDKAL1-v1 (D) or CDKAL1 (E) but not the luciferase gene-carrying miR-494-insensitive (Mutant) 3′UTR of CDKAL1-v1 (D) or CDKAL1 (E). n = 4. (F) Reduced Cdkal1 protein level in response to miR-494. (G) Reduced CDKAL1-v1 and CDKAL1 levels in response to miR494. (H) Derepression of CDKAL1-v1 and CDKAL1 by a miR-494 inhibitor (494i). n = 4. (I) Increase in the CDKAL1 protein level in response to a miR-494 inhibitor (494i). The arrow indicates bands corresponding to CDKAL1. Error bars represent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10692-1667-4CC9-8C06-DBF4522908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4639–4650,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Control of CDKAL1 level by CDKAL1-v1-targeting miRNA. (A) Increase in the CDKAL1 level following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Control of CDKAL1 level by CDKAL1-v1-targeting miRNA. (A) Increase in the CDKAL1 level following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2024-04-26T16:56:05Z</dcterms:modified>
</cp:coreProperties>
</file>