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01B39-5A8E-4505-8CD1-01AFE3A961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2B7F2-07E9-4BA4-A125-955C801E18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81FA4-F31A-4022-963D-F8C4116072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2024-04-26T23:27:37Z</dcterms:modified>
</cp:coreProperties>
</file>