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D9733-3CA6-4752-B8E3-63D3BA824C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ED96E3-8067-49F0-A508-D22E7BD11A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EFDA0-B621-4EF3-BD33-267A441E81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2024-04-27T00:32:47Z</dcterms:modified>
</cp:coreProperties>
</file>