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72CF6-E714-4B39-AFC1-DBB704EFC1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B392A-AC83-4673-B9B0-179F28EEA2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99303-35BB-4FF4-83AB-C2887D5B00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2024-04-26T04:35:56Z</dcterms:modified>
</cp:coreProperties>
</file>