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02B2DD-B540-47EC-B5DA-041424674C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DD321-F6A9-4615-BF28-83AEB1B849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C614A-7D0F-4BBB-B2FB-D792C1C631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2024-05-01T22:03:46Z</dcterms:modified>
</cp:coreProperties>
</file>